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C7D10D-5E76-4283-BD70-53295889C58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33941E44-1654-4A07-A8FE-689E9897F4BF}">
      <dgm:prSet/>
      <dgm:spPr/>
      <dgm:t>
        <a:bodyPr/>
        <a:lstStyle/>
        <a:p>
          <a:pPr rtl="0"/>
          <a:r>
            <a:rPr lang="en-US" dirty="0" smtClean="0"/>
            <a:t>MS-DOS</a:t>
          </a:r>
          <a:endParaRPr lang="cs-CZ" dirty="0"/>
        </a:p>
      </dgm:t>
    </dgm:pt>
    <dgm:pt modelId="{90972C7B-21FD-4B62-8F55-B92FAC774CE7}" type="parTrans" cxnId="{039F79C6-8DD1-4CB6-B410-A80D0F9421BC}">
      <dgm:prSet/>
      <dgm:spPr/>
      <dgm:t>
        <a:bodyPr/>
        <a:lstStyle/>
        <a:p>
          <a:endParaRPr lang="cs-CZ"/>
        </a:p>
      </dgm:t>
    </dgm:pt>
    <dgm:pt modelId="{F5D4E22E-38D5-49AB-8265-ED65DDB78956}" type="sibTrans" cxnId="{039F79C6-8DD1-4CB6-B410-A80D0F9421BC}">
      <dgm:prSet/>
      <dgm:spPr/>
      <dgm:t>
        <a:bodyPr/>
        <a:lstStyle/>
        <a:p>
          <a:endParaRPr lang="cs-CZ"/>
        </a:p>
      </dgm:t>
    </dgm:pt>
    <dgm:pt modelId="{6CABD6F2-8EE5-4A06-A361-B212E59CB2E7}">
      <dgm:prSet/>
      <dgm:spPr/>
      <dgm:t>
        <a:bodyPr/>
        <a:lstStyle/>
        <a:p>
          <a:pPr rtl="0"/>
          <a:r>
            <a:rPr lang="en-US" dirty="0" smtClean="0"/>
            <a:t>Windows 95</a:t>
          </a:r>
          <a:endParaRPr lang="cs-CZ" dirty="0"/>
        </a:p>
      </dgm:t>
    </dgm:pt>
    <dgm:pt modelId="{05B51E3B-8164-4748-8B25-0C3831FDDADB}" type="parTrans" cxnId="{4A337DE7-832B-47E9-AE16-4B5F8E04F037}">
      <dgm:prSet/>
      <dgm:spPr/>
      <dgm:t>
        <a:bodyPr/>
        <a:lstStyle/>
        <a:p>
          <a:endParaRPr lang="cs-CZ"/>
        </a:p>
      </dgm:t>
    </dgm:pt>
    <dgm:pt modelId="{AC29E21B-DDCC-4321-8D10-06B75DECD4E1}" type="sibTrans" cxnId="{4A337DE7-832B-47E9-AE16-4B5F8E04F037}">
      <dgm:prSet/>
      <dgm:spPr/>
      <dgm:t>
        <a:bodyPr/>
        <a:lstStyle/>
        <a:p>
          <a:endParaRPr lang="cs-CZ"/>
        </a:p>
      </dgm:t>
    </dgm:pt>
    <dgm:pt modelId="{B5027FF8-9792-49D4-829B-68DBD9487B98}">
      <dgm:prSet/>
      <dgm:spPr/>
      <dgm:t>
        <a:bodyPr/>
        <a:lstStyle/>
        <a:p>
          <a:pPr rtl="0"/>
          <a:r>
            <a:rPr lang="en-US" dirty="0" smtClean="0"/>
            <a:t>Windows 98</a:t>
          </a:r>
          <a:endParaRPr lang="cs-CZ" dirty="0"/>
        </a:p>
      </dgm:t>
    </dgm:pt>
    <dgm:pt modelId="{075CCC8B-10CB-4A26-B4F3-BB7065CE0AEF}" type="parTrans" cxnId="{AA69EF92-638D-4AB4-B44E-47EC9949AE35}">
      <dgm:prSet/>
      <dgm:spPr/>
      <dgm:t>
        <a:bodyPr/>
        <a:lstStyle/>
        <a:p>
          <a:endParaRPr lang="cs-CZ"/>
        </a:p>
      </dgm:t>
    </dgm:pt>
    <dgm:pt modelId="{E04DA62F-5C07-4D13-8725-D5C5AE2B6AB7}" type="sibTrans" cxnId="{AA69EF92-638D-4AB4-B44E-47EC9949AE35}">
      <dgm:prSet/>
      <dgm:spPr/>
      <dgm:t>
        <a:bodyPr/>
        <a:lstStyle/>
        <a:p>
          <a:endParaRPr lang="cs-CZ"/>
        </a:p>
      </dgm:t>
    </dgm:pt>
    <dgm:pt modelId="{A59EDB5E-CC14-42F5-9293-50E501500146}">
      <dgm:prSet/>
      <dgm:spPr/>
      <dgm:t>
        <a:bodyPr/>
        <a:lstStyle/>
        <a:p>
          <a:pPr rtl="0"/>
          <a:r>
            <a:rPr lang="en-US" dirty="0" smtClean="0"/>
            <a:t>Windows Me</a:t>
          </a:r>
          <a:r>
            <a:rPr lang="cs-CZ" dirty="0" smtClean="0"/>
            <a:t> </a:t>
          </a:r>
          <a:endParaRPr lang="cs-CZ" dirty="0"/>
        </a:p>
      </dgm:t>
    </dgm:pt>
    <dgm:pt modelId="{48719929-0528-4E95-A70D-AC7D79826492}" type="parTrans" cxnId="{EB3ADD64-A997-4BF9-AE30-98F42A013EA2}">
      <dgm:prSet/>
      <dgm:spPr/>
      <dgm:t>
        <a:bodyPr/>
        <a:lstStyle/>
        <a:p>
          <a:endParaRPr lang="cs-CZ"/>
        </a:p>
      </dgm:t>
    </dgm:pt>
    <dgm:pt modelId="{B127294B-46AA-4D91-B99F-AFBE4DA69004}" type="sibTrans" cxnId="{EB3ADD64-A997-4BF9-AE30-98F42A013EA2}">
      <dgm:prSet/>
      <dgm:spPr/>
      <dgm:t>
        <a:bodyPr/>
        <a:lstStyle/>
        <a:p>
          <a:endParaRPr lang="cs-CZ"/>
        </a:p>
      </dgm:t>
    </dgm:pt>
    <dgm:pt modelId="{7E44CDE7-3FCD-4455-8A11-C0768506D0C2}">
      <dgm:prSet/>
      <dgm:spPr/>
      <dgm:t>
        <a:bodyPr/>
        <a:lstStyle/>
        <a:p>
          <a:pPr rtl="0"/>
          <a:r>
            <a:rPr lang="en-US" dirty="0" smtClean="0"/>
            <a:t>Windows 2000</a:t>
          </a:r>
          <a:endParaRPr lang="cs-CZ" dirty="0"/>
        </a:p>
      </dgm:t>
    </dgm:pt>
    <dgm:pt modelId="{0B93FDE9-EE2C-4EE0-A5CA-66199571F78B}" type="parTrans" cxnId="{F3E88699-4A20-4802-82B6-03221ECE1873}">
      <dgm:prSet/>
      <dgm:spPr/>
      <dgm:t>
        <a:bodyPr/>
        <a:lstStyle/>
        <a:p>
          <a:endParaRPr lang="cs-CZ"/>
        </a:p>
      </dgm:t>
    </dgm:pt>
    <dgm:pt modelId="{CE2F24FA-7679-41F5-8D37-ADF580A83B7B}" type="sibTrans" cxnId="{F3E88699-4A20-4802-82B6-03221ECE1873}">
      <dgm:prSet/>
      <dgm:spPr/>
      <dgm:t>
        <a:bodyPr/>
        <a:lstStyle/>
        <a:p>
          <a:endParaRPr lang="cs-CZ"/>
        </a:p>
      </dgm:t>
    </dgm:pt>
    <dgm:pt modelId="{C906C58C-4C68-4CCA-930A-9BDCB99CE2DD}">
      <dgm:prSet/>
      <dgm:spPr/>
      <dgm:t>
        <a:bodyPr/>
        <a:lstStyle/>
        <a:p>
          <a:pPr rtl="0"/>
          <a:r>
            <a:rPr lang="cs-CZ" dirty="0" smtClean="0"/>
            <a:t>Windows XP </a:t>
          </a:r>
          <a:endParaRPr lang="cs-CZ" dirty="0"/>
        </a:p>
      </dgm:t>
    </dgm:pt>
    <dgm:pt modelId="{1D620047-D9D7-45EE-B37B-DE4983B88939}" type="parTrans" cxnId="{4F0BE515-3783-4077-9ADB-BF3A9C7B7625}">
      <dgm:prSet/>
      <dgm:spPr/>
      <dgm:t>
        <a:bodyPr/>
        <a:lstStyle/>
        <a:p>
          <a:endParaRPr lang="cs-CZ"/>
        </a:p>
      </dgm:t>
    </dgm:pt>
    <dgm:pt modelId="{D4FE1E04-48B2-4955-88D5-3231814A1593}" type="sibTrans" cxnId="{4F0BE515-3783-4077-9ADB-BF3A9C7B7625}">
      <dgm:prSet/>
      <dgm:spPr/>
      <dgm:t>
        <a:bodyPr/>
        <a:lstStyle/>
        <a:p>
          <a:endParaRPr lang="cs-CZ"/>
        </a:p>
      </dgm:t>
    </dgm:pt>
    <dgm:pt modelId="{50FAA2EE-5649-4920-A6C0-9CC803BC43EC}">
      <dgm:prSet/>
      <dgm:spPr/>
      <dgm:t>
        <a:bodyPr/>
        <a:lstStyle/>
        <a:p>
          <a:pPr rtl="0"/>
          <a:r>
            <a:rPr lang="cs-CZ" dirty="0" smtClean="0"/>
            <a:t>Windows Vista</a:t>
          </a:r>
          <a:endParaRPr lang="cs-CZ" dirty="0"/>
        </a:p>
      </dgm:t>
    </dgm:pt>
    <dgm:pt modelId="{19B5B382-97D5-4C3C-A493-12F225332E19}" type="parTrans" cxnId="{64E9402C-A0F5-4879-92C8-2DF613F9696E}">
      <dgm:prSet/>
      <dgm:spPr/>
      <dgm:t>
        <a:bodyPr/>
        <a:lstStyle/>
        <a:p>
          <a:endParaRPr lang="cs-CZ"/>
        </a:p>
      </dgm:t>
    </dgm:pt>
    <dgm:pt modelId="{2B3415A5-AE95-405F-B914-7B7164F6B163}" type="sibTrans" cxnId="{64E9402C-A0F5-4879-92C8-2DF613F9696E}">
      <dgm:prSet/>
      <dgm:spPr/>
      <dgm:t>
        <a:bodyPr/>
        <a:lstStyle/>
        <a:p>
          <a:endParaRPr lang="cs-CZ"/>
        </a:p>
      </dgm:t>
    </dgm:pt>
    <dgm:pt modelId="{96356CF5-5E1D-42ED-B8AB-A2A52A5D33F8}">
      <dgm:prSet/>
      <dgm:spPr/>
      <dgm:t>
        <a:bodyPr/>
        <a:lstStyle/>
        <a:p>
          <a:pPr rtl="0"/>
          <a:r>
            <a:rPr lang="cs-CZ" dirty="0" smtClean="0"/>
            <a:t>Windows 7 </a:t>
          </a:r>
          <a:endParaRPr lang="cs-CZ" dirty="0"/>
        </a:p>
      </dgm:t>
    </dgm:pt>
    <dgm:pt modelId="{D7A18924-E62D-4819-B736-E95429057FB2}" type="parTrans" cxnId="{AA5EF407-FA53-41D0-A5F6-090635ACDEE8}">
      <dgm:prSet/>
      <dgm:spPr/>
      <dgm:t>
        <a:bodyPr/>
        <a:lstStyle/>
        <a:p>
          <a:endParaRPr lang="cs-CZ"/>
        </a:p>
      </dgm:t>
    </dgm:pt>
    <dgm:pt modelId="{83BE6039-36DA-466E-AA56-37B3394556F9}" type="sibTrans" cxnId="{AA5EF407-FA53-41D0-A5F6-090635ACDEE8}">
      <dgm:prSet/>
      <dgm:spPr/>
      <dgm:t>
        <a:bodyPr/>
        <a:lstStyle/>
        <a:p>
          <a:endParaRPr lang="cs-CZ"/>
        </a:p>
      </dgm:t>
    </dgm:pt>
    <dgm:pt modelId="{006C7EDE-1B9C-4A8E-89C6-AB9EA17BBA6F}">
      <dgm:prSet/>
      <dgm:spPr/>
      <dgm:t>
        <a:bodyPr/>
        <a:lstStyle/>
        <a:p>
          <a:pPr rtl="0"/>
          <a:r>
            <a:rPr lang="cs-CZ" dirty="0" smtClean="0"/>
            <a:t>Windows 8</a:t>
          </a:r>
          <a:endParaRPr lang="en-US" dirty="0"/>
        </a:p>
      </dgm:t>
    </dgm:pt>
    <dgm:pt modelId="{F77D5C21-1773-44A4-A42C-123D9182AEB7}" type="parTrans" cxnId="{268AF4C4-7805-4211-A77B-458462F9CB13}">
      <dgm:prSet/>
      <dgm:spPr/>
      <dgm:t>
        <a:bodyPr/>
        <a:lstStyle/>
        <a:p>
          <a:endParaRPr lang="cs-CZ"/>
        </a:p>
      </dgm:t>
    </dgm:pt>
    <dgm:pt modelId="{A843E3B3-4DDA-4B71-8D71-FD3393A8F18A}" type="sibTrans" cxnId="{268AF4C4-7805-4211-A77B-458462F9CB13}">
      <dgm:prSet/>
      <dgm:spPr/>
      <dgm:t>
        <a:bodyPr/>
        <a:lstStyle/>
        <a:p>
          <a:endParaRPr lang="cs-CZ"/>
        </a:p>
      </dgm:t>
    </dgm:pt>
    <dgm:pt modelId="{BC1D9785-2674-4A65-B829-F30A4E7D774E}" type="pres">
      <dgm:prSet presAssocID="{EDC7D10D-5E76-4283-BD70-53295889C58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37779A8-8DF0-4162-BAE6-E8366B064B37}" type="pres">
      <dgm:prSet presAssocID="{33941E44-1654-4A07-A8FE-689E9897F4BF}" presName="linNode" presStyleCnt="0"/>
      <dgm:spPr/>
    </dgm:pt>
    <dgm:pt modelId="{1FB823E2-DA42-4395-9723-3326E13E577A}" type="pres">
      <dgm:prSet presAssocID="{33941E44-1654-4A07-A8FE-689E9897F4BF}" presName="parentText" presStyleLbl="node1" presStyleIdx="0" presStyleCnt="9" custLinFactNeighborX="-82620" custLinFactNeighborY="2025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C8276A7-724B-4052-B432-D9BCEE9E3A62}" type="pres">
      <dgm:prSet presAssocID="{F5D4E22E-38D5-49AB-8265-ED65DDB78956}" presName="sp" presStyleCnt="0"/>
      <dgm:spPr/>
    </dgm:pt>
    <dgm:pt modelId="{B1011448-5E6F-4D5F-AC37-DB521E7CE3B9}" type="pres">
      <dgm:prSet presAssocID="{6CABD6F2-8EE5-4A06-A361-B212E59CB2E7}" presName="linNode" presStyleCnt="0"/>
      <dgm:spPr/>
    </dgm:pt>
    <dgm:pt modelId="{14C277B3-7C50-4CEA-9BFB-6139D68AA5D1}" type="pres">
      <dgm:prSet presAssocID="{6CABD6F2-8EE5-4A06-A361-B212E59CB2E7}" presName="parentText" presStyleLbl="node1" presStyleIdx="1" presStyleCnt="9" custLinFactNeighborX="-82620" custLinFactNeighborY="3085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1EA3285-C371-4845-8DED-D0B6B338CC56}" type="pres">
      <dgm:prSet presAssocID="{AC29E21B-DDCC-4321-8D10-06B75DECD4E1}" presName="sp" presStyleCnt="0"/>
      <dgm:spPr/>
    </dgm:pt>
    <dgm:pt modelId="{5248581F-C87C-49BF-B1EC-97735C9C4E59}" type="pres">
      <dgm:prSet presAssocID="{B5027FF8-9792-49D4-829B-68DBD9487B98}" presName="linNode" presStyleCnt="0"/>
      <dgm:spPr/>
    </dgm:pt>
    <dgm:pt modelId="{33C34D53-6BB6-4DD4-AE7B-BC52715DA1A7}" type="pres">
      <dgm:prSet presAssocID="{B5027FF8-9792-49D4-829B-68DBD9487B98}" presName="parentText" presStyleLbl="node1" presStyleIdx="2" presStyleCnt="9" custLinFactNeighborX="-82620" custLinFactNeighborY="41447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F6A9364-0BAB-4FBD-AECD-E7939AF95C3D}" type="pres">
      <dgm:prSet presAssocID="{E04DA62F-5C07-4D13-8725-D5C5AE2B6AB7}" presName="sp" presStyleCnt="0"/>
      <dgm:spPr/>
    </dgm:pt>
    <dgm:pt modelId="{FDA07055-2A1F-4327-B3DE-8EC5DE8E6695}" type="pres">
      <dgm:prSet presAssocID="{A59EDB5E-CC14-42F5-9293-50E501500146}" presName="linNode" presStyleCnt="0"/>
      <dgm:spPr/>
    </dgm:pt>
    <dgm:pt modelId="{8B91CC96-7DC2-4418-A9B9-8D2C94E61253}" type="pres">
      <dgm:prSet presAssocID="{A59EDB5E-CC14-42F5-9293-50E501500146}" presName="parentText" presStyleLbl="node1" presStyleIdx="3" presStyleCnt="9" custLinFactNeighborX="-82620" custLinFactNeighborY="5204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2455938-C2A9-4152-B8B5-ECEEEC0577FD}" type="pres">
      <dgm:prSet presAssocID="{B127294B-46AA-4D91-B99F-AFBE4DA69004}" presName="sp" presStyleCnt="0"/>
      <dgm:spPr/>
    </dgm:pt>
    <dgm:pt modelId="{CC4033CC-CBD0-419D-B8C1-410D38FBE2F8}" type="pres">
      <dgm:prSet presAssocID="{7E44CDE7-3FCD-4455-8A11-C0768506D0C2}" presName="linNode" presStyleCnt="0"/>
      <dgm:spPr/>
    </dgm:pt>
    <dgm:pt modelId="{ECE7CFEC-0CF6-4AAE-8579-AE6765734FA6}" type="pres">
      <dgm:prSet presAssocID="{7E44CDE7-3FCD-4455-8A11-C0768506D0C2}" presName="parentText" presStyleLbl="node1" presStyleIdx="4" presStyleCnt="9" custLinFactNeighborX="-81655" custLinFactNeighborY="6006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46E7BCD-0B5B-4282-9449-A65931EF8512}" type="pres">
      <dgm:prSet presAssocID="{CE2F24FA-7679-41F5-8D37-ADF580A83B7B}" presName="sp" presStyleCnt="0"/>
      <dgm:spPr/>
    </dgm:pt>
    <dgm:pt modelId="{4990A7E4-88EC-4E91-BFF5-3746A4418182}" type="pres">
      <dgm:prSet presAssocID="{C906C58C-4C68-4CCA-930A-9BDCB99CE2DD}" presName="linNode" presStyleCnt="0"/>
      <dgm:spPr/>
    </dgm:pt>
    <dgm:pt modelId="{35AE2032-27B6-48AB-8DC9-88DF81AB371E}" type="pres">
      <dgm:prSet presAssocID="{C906C58C-4C68-4CCA-930A-9BDCB99CE2DD}" presName="parentText" presStyleLbl="node1" presStyleIdx="5" presStyleCnt="9" custLinFactY="-200000" custLinFactNeighborX="23476" custLinFactNeighborY="-294149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F2991AC-FA89-47D5-9D25-A098DE17085D}" type="pres">
      <dgm:prSet presAssocID="{D4FE1E04-48B2-4955-88D5-3231814A1593}" presName="sp" presStyleCnt="0"/>
      <dgm:spPr/>
    </dgm:pt>
    <dgm:pt modelId="{EF87CAAF-392D-4DF3-9A59-DE9948BE82BD}" type="pres">
      <dgm:prSet presAssocID="{50FAA2EE-5649-4920-A6C0-9CC803BC43EC}" presName="linNode" presStyleCnt="0"/>
      <dgm:spPr/>
    </dgm:pt>
    <dgm:pt modelId="{E44BBA88-1C9F-4703-8D5A-2ACF4E49EE8F}" type="pres">
      <dgm:prSet presAssocID="{50FAA2EE-5649-4920-A6C0-9CC803BC43EC}" presName="parentText" presStyleLbl="node1" presStyleIdx="6" presStyleCnt="9" custLinFactY="-200000" custLinFactNeighborX="23476" custLinFactNeighborY="-28355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76944D4-A1BA-45EA-AE36-209EEBB9627A}" type="pres">
      <dgm:prSet presAssocID="{2B3415A5-AE95-405F-B914-7B7164F6B163}" presName="sp" presStyleCnt="0"/>
      <dgm:spPr/>
    </dgm:pt>
    <dgm:pt modelId="{1928B34B-168E-4BC7-BD30-392164CC1C74}" type="pres">
      <dgm:prSet presAssocID="{96356CF5-5E1D-42ED-B8AB-A2A52A5D33F8}" presName="linNode" presStyleCnt="0"/>
      <dgm:spPr/>
    </dgm:pt>
    <dgm:pt modelId="{55D0881E-E8AC-4216-89BE-841CFED0F2F3}" type="pres">
      <dgm:prSet presAssocID="{96356CF5-5E1D-42ED-B8AB-A2A52A5D33F8}" presName="parentText" presStyleLbl="node1" presStyleIdx="7" presStyleCnt="9" custLinFactY="-200000" custLinFactNeighborX="23476" custLinFactNeighborY="-27295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3BF3F58-497F-477A-98FE-9AF82A9B82FC}" type="pres">
      <dgm:prSet presAssocID="{83BE6039-36DA-466E-AA56-37B3394556F9}" presName="sp" presStyleCnt="0"/>
      <dgm:spPr/>
    </dgm:pt>
    <dgm:pt modelId="{C9BC9683-CAA3-4DA5-90E9-E0470280CB1E}" type="pres">
      <dgm:prSet presAssocID="{006C7EDE-1B9C-4A8E-89C6-AB9EA17BBA6F}" presName="linNode" presStyleCnt="0"/>
      <dgm:spPr/>
    </dgm:pt>
    <dgm:pt modelId="{763111B3-07D6-477A-BA53-262754528253}" type="pres">
      <dgm:prSet presAssocID="{006C7EDE-1B9C-4A8E-89C6-AB9EA17BBA6F}" presName="parentText" presStyleLbl="node1" presStyleIdx="8" presStyleCnt="9" custLinFactY="-200000" custLinFactNeighborX="23476" custLinFactNeighborY="-26236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4E9402C-A0F5-4879-92C8-2DF613F9696E}" srcId="{EDC7D10D-5E76-4283-BD70-53295889C589}" destId="{50FAA2EE-5649-4920-A6C0-9CC803BC43EC}" srcOrd="6" destOrd="0" parTransId="{19B5B382-97D5-4C3C-A493-12F225332E19}" sibTransId="{2B3415A5-AE95-405F-B914-7B7164F6B163}"/>
    <dgm:cxn modelId="{4F0BE515-3783-4077-9ADB-BF3A9C7B7625}" srcId="{EDC7D10D-5E76-4283-BD70-53295889C589}" destId="{C906C58C-4C68-4CCA-930A-9BDCB99CE2DD}" srcOrd="5" destOrd="0" parTransId="{1D620047-D9D7-45EE-B37B-DE4983B88939}" sibTransId="{D4FE1E04-48B2-4955-88D5-3231814A1593}"/>
    <dgm:cxn modelId="{F3E88699-4A20-4802-82B6-03221ECE1873}" srcId="{EDC7D10D-5E76-4283-BD70-53295889C589}" destId="{7E44CDE7-3FCD-4455-8A11-C0768506D0C2}" srcOrd="4" destOrd="0" parTransId="{0B93FDE9-EE2C-4EE0-A5CA-66199571F78B}" sibTransId="{CE2F24FA-7679-41F5-8D37-ADF580A83B7B}"/>
    <dgm:cxn modelId="{55840CA8-7DE5-4E32-8B8C-65AABD951861}" type="presOf" srcId="{6CABD6F2-8EE5-4A06-A361-B212E59CB2E7}" destId="{14C277B3-7C50-4CEA-9BFB-6139D68AA5D1}" srcOrd="0" destOrd="0" presId="urn:microsoft.com/office/officeart/2005/8/layout/vList5"/>
    <dgm:cxn modelId="{86A9927D-6CB5-4CA6-9E6F-A49EC5D51461}" type="presOf" srcId="{B5027FF8-9792-49D4-829B-68DBD9487B98}" destId="{33C34D53-6BB6-4DD4-AE7B-BC52715DA1A7}" srcOrd="0" destOrd="0" presId="urn:microsoft.com/office/officeart/2005/8/layout/vList5"/>
    <dgm:cxn modelId="{68134684-DA58-470F-BC09-37FC3D22516A}" type="presOf" srcId="{33941E44-1654-4A07-A8FE-689E9897F4BF}" destId="{1FB823E2-DA42-4395-9723-3326E13E577A}" srcOrd="0" destOrd="0" presId="urn:microsoft.com/office/officeart/2005/8/layout/vList5"/>
    <dgm:cxn modelId="{094A42A9-2961-4A0A-90F7-022EC94F2EF0}" type="presOf" srcId="{7E44CDE7-3FCD-4455-8A11-C0768506D0C2}" destId="{ECE7CFEC-0CF6-4AAE-8579-AE6765734FA6}" srcOrd="0" destOrd="0" presId="urn:microsoft.com/office/officeart/2005/8/layout/vList5"/>
    <dgm:cxn modelId="{AA69EF92-638D-4AB4-B44E-47EC9949AE35}" srcId="{EDC7D10D-5E76-4283-BD70-53295889C589}" destId="{B5027FF8-9792-49D4-829B-68DBD9487B98}" srcOrd="2" destOrd="0" parTransId="{075CCC8B-10CB-4A26-B4F3-BB7065CE0AEF}" sibTransId="{E04DA62F-5C07-4D13-8725-D5C5AE2B6AB7}"/>
    <dgm:cxn modelId="{AA5EF407-FA53-41D0-A5F6-090635ACDEE8}" srcId="{EDC7D10D-5E76-4283-BD70-53295889C589}" destId="{96356CF5-5E1D-42ED-B8AB-A2A52A5D33F8}" srcOrd="7" destOrd="0" parTransId="{D7A18924-E62D-4819-B736-E95429057FB2}" sibTransId="{83BE6039-36DA-466E-AA56-37B3394556F9}"/>
    <dgm:cxn modelId="{039F79C6-8DD1-4CB6-B410-A80D0F9421BC}" srcId="{EDC7D10D-5E76-4283-BD70-53295889C589}" destId="{33941E44-1654-4A07-A8FE-689E9897F4BF}" srcOrd="0" destOrd="0" parTransId="{90972C7B-21FD-4B62-8F55-B92FAC774CE7}" sibTransId="{F5D4E22E-38D5-49AB-8265-ED65DDB78956}"/>
    <dgm:cxn modelId="{7EC12B7A-D2E5-49ED-AE8F-539193BD305B}" type="presOf" srcId="{006C7EDE-1B9C-4A8E-89C6-AB9EA17BBA6F}" destId="{763111B3-07D6-477A-BA53-262754528253}" srcOrd="0" destOrd="0" presId="urn:microsoft.com/office/officeart/2005/8/layout/vList5"/>
    <dgm:cxn modelId="{4A337DE7-832B-47E9-AE16-4B5F8E04F037}" srcId="{EDC7D10D-5E76-4283-BD70-53295889C589}" destId="{6CABD6F2-8EE5-4A06-A361-B212E59CB2E7}" srcOrd="1" destOrd="0" parTransId="{05B51E3B-8164-4748-8B25-0C3831FDDADB}" sibTransId="{AC29E21B-DDCC-4321-8D10-06B75DECD4E1}"/>
    <dgm:cxn modelId="{EB3ADD64-A997-4BF9-AE30-98F42A013EA2}" srcId="{EDC7D10D-5E76-4283-BD70-53295889C589}" destId="{A59EDB5E-CC14-42F5-9293-50E501500146}" srcOrd="3" destOrd="0" parTransId="{48719929-0528-4E95-A70D-AC7D79826492}" sibTransId="{B127294B-46AA-4D91-B99F-AFBE4DA69004}"/>
    <dgm:cxn modelId="{D1CF8AE3-213B-4335-A1B4-BE4C2105A739}" type="presOf" srcId="{EDC7D10D-5E76-4283-BD70-53295889C589}" destId="{BC1D9785-2674-4A65-B829-F30A4E7D774E}" srcOrd="0" destOrd="0" presId="urn:microsoft.com/office/officeart/2005/8/layout/vList5"/>
    <dgm:cxn modelId="{D1E961D2-99D7-48DC-8B86-89F8C1D9981A}" type="presOf" srcId="{C906C58C-4C68-4CCA-930A-9BDCB99CE2DD}" destId="{35AE2032-27B6-48AB-8DC9-88DF81AB371E}" srcOrd="0" destOrd="0" presId="urn:microsoft.com/office/officeart/2005/8/layout/vList5"/>
    <dgm:cxn modelId="{268AF4C4-7805-4211-A77B-458462F9CB13}" srcId="{EDC7D10D-5E76-4283-BD70-53295889C589}" destId="{006C7EDE-1B9C-4A8E-89C6-AB9EA17BBA6F}" srcOrd="8" destOrd="0" parTransId="{F77D5C21-1773-44A4-A42C-123D9182AEB7}" sibTransId="{A843E3B3-4DDA-4B71-8D71-FD3393A8F18A}"/>
    <dgm:cxn modelId="{5F310B67-D5D5-4F13-B785-747FA4A2DE9A}" type="presOf" srcId="{50FAA2EE-5649-4920-A6C0-9CC803BC43EC}" destId="{E44BBA88-1C9F-4703-8D5A-2ACF4E49EE8F}" srcOrd="0" destOrd="0" presId="urn:microsoft.com/office/officeart/2005/8/layout/vList5"/>
    <dgm:cxn modelId="{2AA00315-5A1C-43BF-9FF6-C5D8A5C7284E}" type="presOf" srcId="{96356CF5-5E1D-42ED-B8AB-A2A52A5D33F8}" destId="{55D0881E-E8AC-4216-89BE-841CFED0F2F3}" srcOrd="0" destOrd="0" presId="urn:microsoft.com/office/officeart/2005/8/layout/vList5"/>
    <dgm:cxn modelId="{E1F76D05-DFED-4615-B817-CBE2473A5CC0}" type="presOf" srcId="{A59EDB5E-CC14-42F5-9293-50E501500146}" destId="{8B91CC96-7DC2-4418-A9B9-8D2C94E61253}" srcOrd="0" destOrd="0" presId="urn:microsoft.com/office/officeart/2005/8/layout/vList5"/>
    <dgm:cxn modelId="{033D2486-7E8C-4DA3-8A3E-732E4F9D0BFA}" type="presParOf" srcId="{BC1D9785-2674-4A65-B829-F30A4E7D774E}" destId="{237779A8-8DF0-4162-BAE6-E8366B064B37}" srcOrd="0" destOrd="0" presId="urn:microsoft.com/office/officeart/2005/8/layout/vList5"/>
    <dgm:cxn modelId="{B315BEB6-5081-41C4-AD03-61F9C406368D}" type="presParOf" srcId="{237779A8-8DF0-4162-BAE6-E8366B064B37}" destId="{1FB823E2-DA42-4395-9723-3326E13E577A}" srcOrd="0" destOrd="0" presId="urn:microsoft.com/office/officeart/2005/8/layout/vList5"/>
    <dgm:cxn modelId="{3DA5A375-EC92-4F6B-BBAF-8924AF313799}" type="presParOf" srcId="{BC1D9785-2674-4A65-B829-F30A4E7D774E}" destId="{2C8276A7-724B-4052-B432-D9BCEE9E3A62}" srcOrd="1" destOrd="0" presId="urn:microsoft.com/office/officeart/2005/8/layout/vList5"/>
    <dgm:cxn modelId="{31600202-601C-4A5F-97DA-FF659E0C73FB}" type="presParOf" srcId="{BC1D9785-2674-4A65-B829-F30A4E7D774E}" destId="{B1011448-5E6F-4D5F-AC37-DB521E7CE3B9}" srcOrd="2" destOrd="0" presId="urn:microsoft.com/office/officeart/2005/8/layout/vList5"/>
    <dgm:cxn modelId="{BF97A161-233E-42AD-8CFA-97BBE5C40F84}" type="presParOf" srcId="{B1011448-5E6F-4D5F-AC37-DB521E7CE3B9}" destId="{14C277B3-7C50-4CEA-9BFB-6139D68AA5D1}" srcOrd="0" destOrd="0" presId="urn:microsoft.com/office/officeart/2005/8/layout/vList5"/>
    <dgm:cxn modelId="{CF3F2D50-D0E2-4E1A-A940-1948B975207C}" type="presParOf" srcId="{BC1D9785-2674-4A65-B829-F30A4E7D774E}" destId="{A1EA3285-C371-4845-8DED-D0B6B338CC56}" srcOrd="3" destOrd="0" presId="urn:microsoft.com/office/officeart/2005/8/layout/vList5"/>
    <dgm:cxn modelId="{B28B2DEE-2536-44EB-AF8D-0005A5A09E09}" type="presParOf" srcId="{BC1D9785-2674-4A65-B829-F30A4E7D774E}" destId="{5248581F-C87C-49BF-B1EC-97735C9C4E59}" srcOrd="4" destOrd="0" presId="urn:microsoft.com/office/officeart/2005/8/layout/vList5"/>
    <dgm:cxn modelId="{7179A126-B861-4A8C-8046-CD2D951E79C8}" type="presParOf" srcId="{5248581F-C87C-49BF-B1EC-97735C9C4E59}" destId="{33C34D53-6BB6-4DD4-AE7B-BC52715DA1A7}" srcOrd="0" destOrd="0" presId="urn:microsoft.com/office/officeart/2005/8/layout/vList5"/>
    <dgm:cxn modelId="{B98DF28F-5090-4853-8917-9475914102CE}" type="presParOf" srcId="{BC1D9785-2674-4A65-B829-F30A4E7D774E}" destId="{1F6A9364-0BAB-4FBD-AECD-E7939AF95C3D}" srcOrd="5" destOrd="0" presId="urn:microsoft.com/office/officeart/2005/8/layout/vList5"/>
    <dgm:cxn modelId="{BB89C9BF-E35C-4573-A08E-05058D8D597D}" type="presParOf" srcId="{BC1D9785-2674-4A65-B829-F30A4E7D774E}" destId="{FDA07055-2A1F-4327-B3DE-8EC5DE8E6695}" srcOrd="6" destOrd="0" presId="urn:microsoft.com/office/officeart/2005/8/layout/vList5"/>
    <dgm:cxn modelId="{0ECD51B2-F7A2-4D0C-B07B-1FAFB7C45B58}" type="presParOf" srcId="{FDA07055-2A1F-4327-B3DE-8EC5DE8E6695}" destId="{8B91CC96-7DC2-4418-A9B9-8D2C94E61253}" srcOrd="0" destOrd="0" presId="urn:microsoft.com/office/officeart/2005/8/layout/vList5"/>
    <dgm:cxn modelId="{69E23DF8-04A4-47F4-A027-D6CB07E76C39}" type="presParOf" srcId="{BC1D9785-2674-4A65-B829-F30A4E7D774E}" destId="{72455938-C2A9-4152-B8B5-ECEEEC0577FD}" srcOrd="7" destOrd="0" presId="urn:microsoft.com/office/officeart/2005/8/layout/vList5"/>
    <dgm:cxn modelId="{7C8DD3AC-8E7A-4F9E-883A-0CAADE00F0FF}" type="presParOf" srcId="{BC1D9785-2674-4A65-B829-F30A4E7D774E}" destId="{CC4033CC-CBD0-419D-B8C1-410D38FBE2F8}" srcOrd="8" destOrd="0" presId="urn:microsoft.com/office/officeart/2005/8/layout/vList5"/>
    <dgm:cxn modelId="{525B8B69-35A3-434F-856E-73BC954958FF}" type="presParOf" srcId="{CC4033CC-CBD0-419D-B8C1-410D38FBE2F8}" destId="{ECE7CFEC-0CF6-4AAE-8579-AE6765734FA6}" srcOrd="0" destOrd="0" presId="urn:microsoft.com/office/officeart/2005/8/layout/vList5"/>
    <dgm:cxn modelId="{DBD6DFDC-C631-4143-A987-711F935A33C3}" type="presParOf" srcId="{BC1D9785-2674-4A65-B829-F30A4E7D774E}" destId="{646E7BCD-0B5B-4282-9449-A65931EF8512}" srcOrd="9" destOrd="0" presId="urn:microsoft.com/office/officeart/2005/8/layout/vList5"/>
    <dgm:cxn modelId="{93E6B4B0-0235-4820-A713-772E8798B214}" type="presParOf" srcId="{BC1D9785-2674-4A65-B829-F30A4E7D774E}" destId="{4990A7E4-88EC-4E91-BFF5-3746A4418182}" srcOrd="10" destOrd="0" presId="urn:microsoft.com/office/officeart/2005/8/layout/vList5"/>
    <dgm:cxn modelId="{1BEB9AC7-FA74-4785-80A7-A0A6CEC735DB}" type="presParOf" srcId="{4990A7E4-88EC-4E91-BFF5-3746A4418182}" destId="{35AE2032-27B6-48AB-8DC9-88DF81AB371E}" srcOrd="0" destOrd="0" presId="urn:microsoft.com/office/officeart/2005/8/layout/vList5"/>
    <dgm:cxn modelId="{49B6A1F9-6E3C-4EE3-A1E6-EFE273C80E19}" type="presParOf" srcId="{BC1D9785-2674-4A65-B829-F30A4E7D774E}" destId="{9F2991AC-FA89-47D5-9D25-A098DE17085D}" srcOrd="11" destOrd="0" presId="urn:microsoft.com/office/officeart/2005/8/layout/vList5"/>
    <dgm:cxn modelId="{489E5AB0-FAAA-4E49-A3CF-0757521CAA3F}" type="presParOf" srcId="{BC1D9785-2674-4A65-B829-F30A4E7D774E}" destId="{EF87CAAF-392D-4DF3-9A59-DE9948BE82BD}" srcOrd="12" destOrd="0" presId="urn:microsoft.com/office/officeart/2005/8/layout/vList5"/>
    <dgm:cxn modelId="{ED0AC7D6-E59A-4E26-92BD-AA841F1EA1EA}" type="presParOf" srcId="{EF87CAAF-392D-4DF3-9A59-DE9948BE82BD}" destId="{E44BBA88-1C9F-4703-8D5A-2ACF4E49EE8F}" srcOrd="0" destOrd="0" presId="urn:microsoft.com/office/officeart/2005/8/layout/vList5"/>
    <dgm:cxn modelId="{DAA3812D-31B6-4EE3-A837-1E76002C7002}" type="presParOf" srcId="{BC1D9785-2674-4A65-B829-F30A4E7D774E}" destId="{E76944D4-A1BA-45EA-AE36-209EEBB9627A}" srcOrd="13" destOrd="0" presId="urn:microsoft.com/office/officeart/2005/8/layout/vList5"/>
    <dgm:cxn modelId="{5F287C3D-4FE3-47EB-8691-7528AD84CF39}" type="presParOf" srcId="{BC1D9785-2674-4A65-B829-F30A4E7D774E}" destId="{1928B34B-168E-4BC7-BD30-392164CC1C74}" srcOrd="14" destOrd="0" presId="urn:microsoft.com/office/officeart/2005/8/layout/vList5"/>
    <dgm:cxn modelId="{ADE2CCE3-E3AC-401D-8FFB-9C491ADA75F9}" type="presParOf" srcId="{1928B34B-168E-4BC7-BD30-392164CC1C74}" destId="{55D0881E-E8AC-4216-89BE-841CFED0F2F3}" srcOrd="0" destOrd="0" presId="urn:microsoft.com/office/officeart/2005/8/layout/vList5"/>
    <dgm:cxn modelId="{B5EF07DA-5563-47D7-A8A6-5F6CAE8A9C78}" type="presParOf" srcId="{BC1D9785-2674-4A65-B829-F30A4E7D774E}" destId="{C3BF3F58-497F-477A-98FE-9AF82A9B82FC}" srcOrd="15" destOrd="0" presId="urn:microsoft.com/office/officeart/2005/8/layout/vList5"/>
    <dgm:cxn modelId="{422DC955-ACF3-4D6C-A111-B86CD099F915}" type="presParOf" srcId="{BC1D9785-2674-4A65-B829-F30A4E7D774E}" destId="{C9BC9683-CAA3-4DA5-90E9-E0470280CB1E}" srcOrd="16" destOrd="0" presId="urn:microsoft.com/office/officeart/2005/8/layout/vList5"/>
    <dgm:cxn modelId="{D0E2B692-1026-474D-8CDF-E1D0051FD22C}" type="presParOf" srcId="{C9BC9683-CAA3-4DA5-90E9-E0470280CB1E}" destId="{763111B3-07D6-477A-BA53-26275452825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B823E2-DA42-4395-9723-3326E13E577A}">
      <dsp:nvSpPr>
        <dsp:cNvPr id="0" name=""/>
        <dsp:cNvSpPr/>
      </dsp:nvSpPr>
      <dsp:spPr>
        <a:xfrm>
          <a:off x="185725" y="98736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MS-DOS</a:t>
          </a:r>
          <a:endParaRPr lang="cs-CZ" sz="1900" kern="1200" dirty="0"/>
        </a:p>
      </dsp:txBody>
      <dsp:txXfrm>
        <a:off x="185725" y="98736"/>
        <a:ext cx="2962656" cy="481215"/>
      </dsp:txXfrm>
    </dsp:sp>
    <dsp:sp modelId="{14C277B3-7C50-4CEA-9BFB-6139D68AA5D1}">
      <dsp:nvSpPr>
        <dsp:cNvPr id="0" name=""/>
        <dsp:cNvSpPr/>
      </dsp:nvSpPr>
      <dsp:spPr>
        <a:xfrm>
          <a:off x="185725" y="655006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Windows 95</a:t>
          </a:r>
          <a:endParaRPr lang="cs-CZ" sz="1900" kern="1200" dirty="0"/>
        </a:p>
      </dsp:txBody>
      <dsp:txXfrm>
        <a:off x="185725" y="655006"/>
        <a:ext cx="2962656" cy="481215"/>
      </dsp:txXfrm>
    </dsp:sp>
    <dsp:sp modelId="{33C34D53-6BB6-4DD4-AE7B-BC52715DA1A7}">
      <dsp:nvSpPr>
        <dsp:cNvPr id="0" name=""/>
        <dsp:cNvSpPr/>
      </dsp:nvSpPr>
      <dsp:spPr>
        <a:xfrm>
          <a:off x="185725" y="1211271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Windows 98</a:t>
          </a:r>
          <a:endParaRPr lang="cs-CZ" sz="1900" kern="1200" dirty="0"/>
        </a:p>
      </dsp:txBody>
      <dsp:txXfrm>
        <a:off x="185725" y="1211271"/>
        <a:ext cx="2962656" cy="481215"/>
      </dsp:txXfrm>
    </dsp:sp>
    <dsp:sp modelId="{8B91CC96-7DC2-4418-A9B9-8D2C94E61253}">
      <dsp:nvSpPr>
        <dsp:cNvPr id="0" name=""/>
        <dsp:cNvSpPr/>
      </dsp:nvSpPr>
      <dsp:spPr>
        <a:xfrm>
          <a:off x="185725" y="1767536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Windows Me</a:t>
          </a:r>
          <a:r>
            <a:rPr lang="cs-CZ" sz="1900" kern="1200" dirty="0" smtClean="0"/>
            <a:t> </a:t>
          </a:r>
          <a:endParaRPr lang="cs-CZ" sz="1900" kern="1200" dirty="0"/>
        </a:p>
      </dsp:txBody>
      <dsp:txXfrm>
        <a:off x="185725" y="1767536"/>
        <a:ext cx="2962656" cy="481215"/>
      </dsp:txXfrm>
    </dsp:sp>
    <dsp:sp modelId="{ECE7CFEC-0CF6-4AAE-8579-AE6765734FA6}">
      <dsp:nvSpPr>
        <dsp:cNvPr id="0" name=""/>
        <dsp:cNvSpPr/>
      </dsp:nvSpPr>
      <dsp:spPr>
        <a:xfrm>
          <a:off x="214315" y="2311410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Windows 2000</a:t>
          </a:r>
          <a:endParaRPr lang="cs-CZ" sz="1900" kern="1200" dirty="0"/>
        </a:p>
      </dsp:txBody>
      <dsp:txXfrm>
        <a:off x="214315" y="2311410"/>
        <a:ext cx="2962656" cy="481215"/>
      </dsp:txXfrm>
    </dsp:sp>
    <dsp:sp modelId="{35AE2032-27B6-48AB-8DC9-88DF81AB371E}">
      <dsp:nvSpPr>
        <dsp:cNvPr id="0" name=""/>
        <dsp:cNvSpPr/>
      </dsp:nvSpPr>
      <dsp:spPr>
        <a:xfrm>
          <a:off x="3328985" y="149730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Windows XP </a:t>
          </a:r>
          <a:endParaRPr lang="cs-CZ" sz="1900" kern="1200" dirty="0"/>
        </a:p>
      </dsp:txBody>
      <dsp:txXfrm>
        <a:off x="3328985" y="149730"/>
        <a:ext cx="2962656" cy="481215"/>
      </dsp:txXfrm>
    </dsp:sp>
    <dsp:sp modelId="{E44BBA88-1C9F-4703-8D5A-2ACF4E49EE8F}">
      <dsp:nvSpPr>
        <dsp:cNvPr id="0" name=""/>
        <dsp:cNvSpPr/>
      </dsp:nvSpPr>
      <dsp:spPr>
        <a:xfrm>
          <a:off x="3328985" y="705995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Windows Vista</a:t>
          </a:r>
          <a:endParaRPr lang="cs-CZ" sz="1900" kern="1200" dirty="0"/>
        </a:p>
      </dsp:txBody>
      <dsp:txXfrm>
        <a:off x="3328985" y="705995"/>
        <a:ext cx="2962656" cy="481215"/>
      </dsp:txXfrm>
    </dsp:sp>
    <dsp:sp modelId="{55D0881E-E8AC-4216-89BE-841CFED0F2F3}">
      <dsp:nvSpPr>
        <dsp:cNvPr id="0" name=""/>
        <dsp:cNvSpPr/>
      </dsp:nvSpPr>
      <dsp:spPr>
        <a:xfrm>
          <a:off x="3328985" y="1262265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Windows 7 </a:t>
          </a:r>
          <a:endParaRPr lang="cs-CZ" sz="1900" kern="1200" dirty="0"/>
        </a:p>
      </dsp:txBody>
      <dsp:txXfrm>
        <a:off x="3328985" y="1262265"/>
        <a:ext cx="2962656" cy="481215"/>
      </dsp:txXfrm>
    </dsp:sp>
    <dsp:sp modelId="{763111B3-07D6-477A-BA53-262754528253}">
      <dsp:nvSpPr>
        <dsp:cNvPr id="0" name=""/>
        <dsp:cNvSpPr/>
      </dsp:nvSpPr>
      <dsp:spPr>
        <a:xfrm>
          <a:off x="3328985" y="1818531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Windows 8</a:t>
          </a:r>
          <a:endParaRPr lang="en-US" sz="1900" kern="1200" dirty="0"/>
        </a:p>
      </dsp:txBody>
      <dsp:txXfrm>
        <a:off x="3328985" y="1818531"/>
        <a:ext cx="2962656" cy="4812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D8EF8B1-A54C-42CC-A67D-46C934AE4774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131588B-84F0-48FE-A71E-9652477430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8EF8B1-A54C-42CC-A67D-46C934AE4774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1588B-84F0-48FE-A71E-9652477430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8EF8B1-A54C-42CC-A67D-46C934AE4774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1588B-84F0-48FE-A71E-9652477430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8EF8B1-A54C-42CC-A67D-46C934AE4774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1588B-84F0-48FE-A71E-96524774304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8EF8B1-A54C-42CC-A67D-46C934AE4774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1588B-84F0-48FE-A71E-96524774304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8EF8B1-A54C-42CC-A67D-46C934AE4774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1588B-84F0-48FE-A71E-96524774304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8EF8B1-A54C-42CC-A67D-46C934AE4774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1588B-84F0-48FE-A71E-9652477430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8EF8B1-A54C-42CC-A67D-46C934AE4774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1588B-84F0-48FE-A71E-96524774304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8EF8B1-A54C-42CC-A67D-46C934AE4774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1588B-84F0-48FE-A71E-9652477430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D8EF8B1-A54C-42CC-A67D-46C934AE4774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1588B-84F0-48FE-A71E-9652477430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D8EF8B1-A54C-42CC-A67D-46C934AE4774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131588B-84F0-48FE-A71E-96524774304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D8EF8B1-A54C-42CC-A67D-46C934AE4774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131588B-84F0-48FE-A71E-965247743048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://cs.wikipedia.org/wiki/Soubor:OS_X-Logo.sv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File:Tux.svg" TargetMode="External"/><Relationship Id="rId3" Type="http://schemas.openxmlformats.org/officeDocument/2006/relationships/hyperlink" Target="http://cs.wikipedia.org/wiki/Microsoft_Windows" TargetMode="External"/><Relationship Id="rId7" Type="http://schemas.openxmlformats.org/officeDocument/2006/relationships/hyperlink" Target="http://en.wikipedia.org/wiki/File:Apple_logo_black.svg" TargetMode="External"/><Relationship Id="rId2" Type="http://schemas.openxmlformats.org/officeDocument/2006/relationships/hyperlink" Target="http://cs.wikipedia.org/wiki/Opera%C4%8Dn%C3%AD_syst%C3%A9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/index.php?title=Soubor:OS_X-Logo.svg&amp;page=1" TargetMode="External"/><Relationship Id="rId5" Type="http://schemas.openxmlformats.org/officeDocument/2006/relationships/hyperlink" Target="http://cs.wikipedia.org/wiki/Linux" TargetMode="External"/><Relationship Id="rId4" Type="http://schemas.openxmlformats.org/officeDocument/2006/relationships/hyperlink" Target="http://cs.wikipedia.org/wiki/Apple" TargetMode="External"/><Relationship Id="rId9" Type="http://schemas.openxmlformats.org/officeDocument/2006/relationships/hyperlink" Target="http://en.wikipedia.org/wiki/File:Windows_logo_-_2006.sv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dirty="0" smtClean="0"/>
              <a:t>Operační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5857892"/>
            <a:ext cx="7772400" cy="1199704"/>
          </a:xfrm>
        </p:spPr>
        <p:txBody>
          <a:bodyPr/>
          <a:lstStyle/>
          <a:p>
            <a:r>
              <a:rPr lang="cs-CZ" dirty="0" smtClean="0">
                <a:solidFill>
                  <a:schemeClr val="bg1"/>
                </a:solidFill>
              </a:rPr>
              <a:t>Radek Straka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Odborné učiliště Holešov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14290"/>
            <a:ext cx="5277345" cy="11162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Základní programové vybavení počítače</a:t>
            </a:r>
          </a:p>
          <a:p>
            <a:r>
              <a:rPr lang="cs-CZ" dirty="0" smtClean="0"/>
              <a:t>Zaveden do paměti počítače </a:t>
            </a:r>
          </a:p>
          <a:p>
            <a:r>
              <a:rPr lang="cs-CZ" dirty="0" smtClean="0"/>
              <a:t>Spouští se při startu počítače a zůstává v činnosti až do jeho vypnutí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Operační systém obecně</a:t>
            </a:r>
            <a:endParaRPr lang="cs-CZ" dirty="0"/>
          </a:p>
        </p:txBody>
      </p:sp>
      <p:pic>
        <p:nvPicPr>
          <p:cNvPr id="1027" name="Picture 3" descr="C:\Documents and Settings\Ondra\Local Settings\Temporary Internet Files\Content.IE5\XJE4W650\MC900441337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786190"/>
            <a:ext cx="242889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1)</a:t>
            </a:r>
            <a:r>
              <a:rPr lang="cs-CZ" b="1" dirty="0" smtClean="0"/>
              <a:t>Ovládání počítače – </a:t>
            </a:r>
            <a:r>
              <a:rPr lang="cs-CZ" dirty="0" smtClean="0"/>
              <a:t>spouštění a  ovládání programů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2)</a:t>
            </a:r>
            <a:r>
              <a:rPr lang="cs-CZ" b="1" dirty="0" smtClean="0"/>
              <a:t>Abstrakce hardware - </a:t>
            </a:r>
            <a:r>
              <a:rPr lang="cs-CZ" dirty="0" smtClean="0"/>
              <a:t>zjednodušuje vytváření programů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b="1" dirty="0" smtClean="0"/>
              <a:t>3)Správa prostředků - </a:t>
            </a:r>
            <a:r>
              <a:rPr lang="cs-CZ" dirty="0" smtClean="0"/>
              <a:t>přiděluje a odebírá spuštěným programům systémové prostředky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Funkce </a:t>
            </a:r>
            <a:r>
              <a:rPr lang="cs-CZ" b="0" dirty="0" smtClean="0"/>
              <a:t>operačního systému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42844" y="200024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cs-CZ" dirty="0" smtClean="0"/>
              <a:t> </a:t>
            </a:r>
            <a:r>
              <a:rPr lang="cs-CZ" sz="3600" dirty="0" smtClean="0"/>
              <a:t>Poznáš operační systémy ?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Druhy operačních systémů pro PC</a:t>
            </a:r>
            <a:endParaRPr lang="cs-CZ" dirty="0"/>
          </a:p>
        </p:txBody>
      </p:sp>
      <p:pic>
        <p:nvPicPr>
          <p:cNvPr id="3078" name="Picture 6" descr="Soubor: Tux.sv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928934"/>
            <a:ext cx="1785950" cy="2101118"/>
          </a:xfrm>
          <a:prstGeom prst="rect">
            <a:avLst/>
          </a:prstGeom>
          <a:noFill/>
        </p:spPr>
      </p:pic>
      <p:pic>
        <p:nvPicPr>
          <p:cNvPr id="3080" name="Picture 8" descr="Soubor: Apple logo.sv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3071810"/>
            <a:ext cx="1447800" cy="1771651"/>
          </a:xfrm>
          <a:prstGeom prst="rect">
            <a:avLst/>
          </a:prstGeom>
          <a:noFill/>
        </p:spPr>
      </p:pic>
      <p:pic>
        <p:nvPicPr>
          <p:cNvPr id="5122" name="Picture 2" descr="File:Windows logo - 2006.sv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3861048"/>
            <a:ext cx="2705196" cy="26799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Volně šiřitelný software</a:t>
            </a:r>
          </a:p>
          <a:p>
            <a:r>
              <a:rPr lang="cs-CZ" dirty="0" smtClean="0"/>
              <a:t>Možné ho nejen volně používat, ale i dále upravovat a distribuovat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Linux</a:t>
            </a:r>
            <a:endParaRPr lang="cs-CZ" dirty="0"/>
          </a:p>
        </p:txBody>
      </p:sp>
      <p:pic>
        <p:nvPicPr>
          <p:cNvPr id="4" name="Picture 6" descr="Soubor: Tux.sv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071810"/>
            <a:ext cx="2357454" cy="2773476"/>
          </a:xfrm>
          <a:prstGeom prst="rect">
            <a:avLst/>
          </a:prstGeom>
          <a:noFill/>
        </p:spPr>
      </p:pic>
      <p:pic>
        <p:nvPicPr>
          <p:cNvPr id="5" name="Picture 3" descr="C:\Documents and Settings\Ondra\Local Settings\Temporary Internet Files\Content.IE5\HPPXWTGO\MC900432671[1]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4572008"/>
            <a:ext cx="1285884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pt-BR" sz="2700" dirty="0" smtClean="0"/>
              <a:t>Mac OS 8 </a:t>
            </a:r>
            <a:endParaRPr lang="cs-CZ" sz="2700" dirty="0" smtClean="0"/>
          </a:p>
          <a:p>
            <a:r>
              <a:rPr lang="pt-BR" dirty="0" smtClean="0"/>
              <a:t>Mac OS 9</a:t>
            </a:r>
          </a:p>
          <a:p>
            <a:r>
              <a:rPr lang="cs-CZ" dirty="0" smtClean="0"/>
              <a:t>A</a:t>
            </a:r>
            <a:r>
              <a:rPr lang="pt-BR" dirty="0" smtClean="0"/>
              <a:t>ktuální:</a:t>
            </a:r>
            <a:r>
              <a:rPr lang="cs-CZ" dirty="0" smtClean="0"/>
              <a:t> </a:t>
            </a:r>
            <a:r>
              <a:rPr lang="pt-BR" dirty="0" smtClean="0"/>
              <a:t>Mac OS X 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0" dirty="0" smtClean="0"/>
              <a:t>Operační systémy počítačů Apple</a:t>
            </a:r>
            <a:endParaRPr lang="cs-CZ" dirty="0"/>
          </a:p>
        </p:txBody>
      </p:sp>
      <p:pic>
        <p:nvPicPr>
          <p:cNvPr id="19459" name="Picture 3" descr="C:\Documents and Settings\Ondra\Local Settings\Temporary Internet Files\Content.IE5\HPPXWTGO\MC900432671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572008"/>
            <a:ext cx="1285884" cy="1285884"/>
          </a:xfrm>
          <a:prstGeom prst="rect">
            <a:avLst/>
          </a:prstGeom>
          <a:noFill/>
        </p:spPr>
      </p:pic>
      <p:pic>
        <p:nvPicPr>
          <p:cNvPr id="6" name="Obrázek 5" descr="OS X-Logo.sv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428736"/>
            <a:ext cx="1431925" cy="1699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Soubor: Apple logo black.sv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717032"/>
            <a:ext cx="1440160" cy="1725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Zástupný symbol pro obsah 7"/>
          <p:cNvGraphicFramePr>
            <a:graphicFrameLocks noGrp="1"/>
          </p:cNvGraphicFramePr>
          <p:nvPr>
            <p:ph idx="1"/>
          </p:nvPr>
        </p:nvGraphicFramePr>
        <p:xfrm>
          <a:off x="1214414" y="2332037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Microsoft Windows</a:t>
            </a:r>
            <a:endParaRPr lang="cs-CZ" dirty="0"/>
          </a:p>
        </p:txBody>
      </p:sp>
      <p:pic>
        <p:nvPicPr>
          <p:cNvPr id="2050" name="Picture 2" descr="Soubor: Windows logo.sv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5500702"/>
            <a:ext cx="3276600" cy="876300"/>
          </a:xfrm>
          <a:prstGeom prst="rect">
            <a:avLst/>
          </a:prstGeom>
          <a:noFill/>
        </p:spPr>
      </p:pic>
      <p:sp>
        <p:nvSpPr>
          <p:cNvPr id="10" name="Zástupný symbol pro obsah 1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cs-CZ" sz="2800" dirty="0" smtClean="0"/>
              <a:t>na</a:t>
            </a:r>
            <a:r>
              <a:rPr lang="cs-CZ" sz="2800" dirty="0"/>
              <a:t> osobních </a:t>
            </a:r>
            <a:r>
              <a:rPr lang="cs-CZ" sz="2800" dirty="0" smtClean="0"/>
              <a:t>počítačích nejrozšířenější</a:t>
            </a:r>
            <a:endParaRPr kumimoji="0" lang="cs-CZ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Picture 3" descr="C:\Documents and Settings\Ondra\Local Settings\Temporary Internet Files\Content.IE5\HPPXWTGO\MC900432671[1]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44" y="4572008"/>
            <a:ext cx="1285884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http://cs.wikipedia.org/wiki/Opera%C4%8Dn%C3%AD_syst%C3%A9m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http://cs.wikipedia.org/wiki/Microsoft_Windows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http://cs.wikipedia.org/wiki/Apple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</a:t>
            </a:r>
            <a:r>
              <a:rPr lang="cs-CZ" dirty="0" smtClean="0">
                <a:hlinkClick r:id="rId5"/>
              </a:rPr>
              <a:t>cs.wikipedia.org/wiki/Linux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</a:t>
            </a:r>
            <a:r>
              <a:rPr lang="cs-CZ" dirty="0" smtClean="0">
                <a:hlinkClick r:id="rId6"/>
              </a:rPr>
              <a:t>cs.wikipedia.org/w/index.php?title=Soubor:OS_X-Logo.svg&amp;page=1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</a:t>
            </a:r>
            <a:r>
              <a:rPr lang="cs-CZ" dirty="0" smtClean="0">
                <a:hlinkClick r:id="rId7"/>
              </a:rPr>
              <a:t>en.wikipedia.org/wiki/File:Apple_logo_black.svg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</a:t>
            </a:r>
            <a:r>
              <a:rPr lang="cs-CZ" dirty="0" smtClean="0">
                <a:hlinkClick r:id="rId8"/>
              </a:rPr>
              <a:t>en.wikipedia.org/wiki/File:Tux.svg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http://en.wikipedia.org/wiki/File:Windows_logo_-_</a:t>
            </a:r>
            <a:r>
              <a:rPr lang="cs-CZ" dirty="0" smtClean="0">
                <a:hlinkClick r:id="rId9"/>
              </a:rPr>
              <a:t>2006.svg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(27.04.2012)</a:t>
            </a: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Shlu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134</TotalTime>
  <Words>108</Words>
  <Application>Microsoft Office PowerPoint</Application>
  <PresentationFormat>Předvádění na obrazovce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Shluk</vt:lpstr>
      <vt:lpstr>Operační systémy</vt:lpstr>
      <vt:lpstr>Operační systém obecně</vt:lpstr>
      <vt:lpstr>Funkce operačního systému</vt:lpstr>
      <vt:lpstr>Druhy operačních systémů pro PC</vt:lpstr>
      <vt:lpstr>Linux</vt:lpstr>
      <vt:lpstr>Operační systémy počítačů Apple</vt:lpstr>
      <vt:lpstr>Microsoft Windows</vt:lpstr>
      <vt:lpstr>Zdroje (27.04.2012)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Operační systémy</dc:title>
  <dc:creator>Ondra</dc:creator>
  <cp:lastModifiedBy>Ondra</cp:lastModifiedBy>
  <cp:revision>17</cp:revision>
  <dcterms:created xsi:type="dcterms:W3CDTF">2012-04-21T12:54:07Z</dcterms:created>
  <dcterms:modified xsi:type="dcterms:W3CDTF">2012-11-22T16:40:25Z</dcterms:modified>
</cp:coreProperties>
</file>